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FBF8-A2D6-4BAE-A5B6-13BA2ECD6DC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A517A-7B31-40E5-98E4-17F945B33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A517A-7B31-40E5-98E4-17F945B331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02AE-DFE2-4E5E-AE75-F1DA10D693A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52BE-DEA9-44FD-A0EE-622C295EC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57300"/>
            <a:ext cx="8229600" cy="1143000"/>
          </a:xfrm>
        </p:spPr>
        <p:txBody>
          <a:bodyPr/>
          <a:lstStyle/>
          <a:p>
            <a:endParaRPr lang="en-US" alt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371850"/>
            <a:ext cx="6400800" cy="1752600"/>
          </a:xfrm>
        </p:spPr>
        <p:txBody>
          <a:bodyPr/>
          <a:lstStyle/>
          <a:p>
            <a:endParaRPr lang="en-US" altLang="en-US" sz="2800" dirty="0" smtClean="0"/>
          </a:p>
        </p:txBody>
      </p:sp>
      <p:pic>
        <p:nvPicPr>
          <p:cNvPr id="2053" name="Picture 4" descr="mprc_logo_AT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76265"/>
            <a:ext cx="3048000" cy="85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05600" y="6151602"/>
            <a:ext cx="1979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entury Schoolbook"/>
              </a:rPr>
              <a:t>www.popcenter.umd.edu</a:t>
            </a:r>
            <a:endParaRPr lang="en-US" sz="1200" i="1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661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mprc_logo_AT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6144820"/>
            <a:ext cx="2086708" cy="484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5597" y="6428601"/>
            <a:ext cx="1979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entury Schoolbook"/>
              </a:rPr>
              <a:t>www.popcenter.umd.edu</a:t>
            </a:r>
            <a:endParaRPr lang="en-US" sz="1200" i="1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9674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hofferth</dc:creator>
  <cp:lastModifiedBy>Michael Rendall</cp:lastModifiedBy>
  <cp:revision>47</cp:revision>
  <dcterms:created xsi:type="dcterms:W3CDTF">2009-11-20T17:01:38Z</dcterms:created>
  <dcterms:modified xsi:type="dcterms:W3CDTF">2014-12-23T16:19:33Z</dcterms:modified>
</cp:coreProperties>
</file>