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4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4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7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0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5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4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3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2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9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4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4360F-241D-6C4C-8650-5E3AF030E039}" type="datetimeFigureOut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537A3-E2A4-0243-BCB5-351C955C9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5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dpcal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401" cy="6104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402" y="6250462"/>
            <a:ext cx="8709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Test pattern: adjust the computer, then the projector. Use </a:t>
            </a:r>
            <a:r>
              <a:rPr lang="en-US" sz="1400" b="1" dirty="0" smtClean="0"/>
              <a:t>brightness</a:t>
            </a:r>
            <a:r>
              <a:rPr lang="en-US" sz="1400" dirty="0" smtClean="0"/>
              <a:t> to get the darkest black tile (5) to become just visible; use </a:t>
            </a:r>
            <a:r>
              <a:rPr lang="en-US" sz="1400" b="1" dirty="0" smtClean="0"/>
              <a:t>contrast</a:t>
            </a:r>
            <a:r>
              <a:rPr lang="en-US" sz="1400" dirty="0" smtClean="0"/>
              <a:t> to get the lightest white tile (253) to </a:t>
            </a:r>
            <a:r>
              <a:rPr lang="en-US" sz="1400" smtClean="0"/>
              <a:t>become just visible</a:t>
            </a:r>
            <a:r>
              <a:rPr lang="en-US" sz="1400" dirty="0" smtClean="0"/>
              <a:t>; make sure all colors are visible.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967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Maryland Population Research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Fennie</dc:creator>
  <cp:lastModifiedBy>William Fennie</cp:lastModifiedBy>
  <cp:revision>1</cp:revision>
  <dcterms:created xsi:type="dcterms:W3CDTF">2013-02-18T21:32:18Z</dcterms:created>
  <dcterms:modified xsi:type="dcterms:W3CDTF">2013-02-18T21:39:55Z</dcterms:modified>
</cp:coreProperties>
</file>